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5" r:id="rId4"/>
    <p:sldId id="264" r:id="rId5"/>
    <p:sldId id="263" r:id="rId6"/>
    <p:sldId id="261" r:id="rId7"/>
    <p:sldId id="262" r:id="rId8"/>
    <p:sldId id="260" r:id="rId9"/>
    <p:sldId id="259" r:id="rId10"/>
    <p:sldId id="257" r:id="rId11"/>
    <p:sldId id="258" r:id="rId12"/>
    <p:sldId id="267" r:id="rId13"/>
    <p:sldId id="268" r:id="rId14"/>
    <p:sldId id="269" r:id="rId15"/>
    <p:sldId id="287" r:id="rId16"/>
    <p:sldId id="270" r:id="rId17"/>
    <p:sldId id="271" r:id="rId18"/>
    <p:sldId id="272" r:id="rId19"/>
    <p:sldId id="273" r:id="rId20"/>
    <p:sldId id="274" r:id="rId21"/>
    <p:sldId id="276" r:id="rId22"/>
    <p:sldId id="275" r:id="rId23"/>
    <p:sldId id="277" r:id="rId24"/>
    <p:sldId id="288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6" r:id="rId33"/>
    <p:sldId id="285" r:id="rId34"/>
    <p:sldId id="294" r:id="rId35"/>
    <p:sldId id="302" r:id="rId36"/>
    <p:sldId id="289" r:id="rId37"/>
    <p:sldId id="290" r:id="rId38"/>
    <p:sldId id="291" r:id="rId39"/>
    <p:sldId id="292" r:id="rId40"/>
    <p:sldId id="295" r:id="rId41"/>
    <p:sldId id="293" r:id="rId42"/>
    <p:sldId id="297" r:id="rId43"/>
    <p:sldId id="296" r:id="rId44"/>
    <p:sldId id="298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918" autoAdjust="0"/>
    <p:restoredTop sz="94660"/>
  </p:normalViewPr>
  <p:slideViewPr>
    <p:cSldViewPr>
      <p:cViewPr>
        <p:scale>
          <a:sx n="80" d="100"/>
          <a:sy n="80" d="100"/>
        </p:scale>
        <p:origin x="-594" y="-5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7359-C30C-4125-974D-A2D84674F194}" type="datetimeFigureOut">
              <a:rPr lang="ru-RU" smtClean="0"/>
              <a:t>15.12.2019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87B0-7C6D-47A4-B50A-AD105CE394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211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7359-C30C-4125-974D-A2D84674F194}" type="datetimeFigureOut">
              <a:rPr lang="ru-RU" smtClean="0"/>
              <a:t>15.12.2019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87B0-7C6D-47A4-B50A-AD105CE394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787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7359-C30C-4125-974D-A2D84674F194}" type="datetimeFigureOut">
              <a:rPr lang="ru-RU" smtClean="0"/>
              <a:t>15.12.2019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87B0-7C6D-47A4-B50A-AD105CE394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049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7359-C30C-4125-974D-A2D84674F194}" type="datetimeFigureOut">
              <a:rPr lang="ru-RU" smtClean="0"/>
              <a:t>15.12.2019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87B0-7C6D-47A4-B50A-AD105CE394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875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7359-C30C-4125-974D-A2D84674F194}" type="datetimeFigureOut">
              <a:rPr lang="ru-RU" smtClean="0"/>
              <a:t>15.12.2019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87B0-7C6D-47A4-B50A-AD105CE394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260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7359-C30C-4125-974D-A2D84674F194}" type="datetimeFigureOut">
              <a:rPr lang="ru-RU" smtClean="0"/>
              <a:t>15.12.2019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87B0-7C6D-47A4-B50A-AD105CE394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178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7359-C30C-4125-974D-A2D84674F194}" type="datetimeFigureOut">
              <a:rPr lang="ru-RU" smtClean="0"/>
              <a:t>15.12.2019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87B0-7C6D-47A4-B50A-AD105CE394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654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7359-C30C-4125-974D-A2D84674F194}" type="datetimeFigureOut">
              <a:rPr lang="ru-RU" smtClean="0"/>
              <a:t>15.12.2019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87B0-7C6D-47A4-B50A-AD105CE394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95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7359-C30C-4125-974D-A2D84674F194}" type="datetimeFigureOut">
              <a:rPr lang="ru-RU" smtClean="0"/>
              <a:t>15.12.2019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87B0-7C6D-47A4-B50A-AD105CE394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741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7359-C30C-4125-974D-A2D84674F194}" type="datetimeFigureOut">
              <a:rPr lang="ru-RU" smtClean="0"/>
              <a:t>15.12.2019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87B0-7C6D-47A4-B50A-AD105CE394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0695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7359-C30C-4125-974D-A2D84674F194}" type="datetimeFigureOut">
              <a:rPr lang="ru-RU" smtClean="0"/>
              <a:t>15.12.2019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87B0-7C6D-47A4-B50A-AD105CE394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591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97359-C30C-4125-974D-A2D84674F194}" type="datetimeFigureOut">
              <a:rPr lang="ru-RU" smtClean="0"/>
              <a:t>15.12.2019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387B0-7C6D-47A4-B50A-AD105CE394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696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лья\Desktop\История Нового года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188640"/>
            <a:ext cx="84969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Посмотрите ребята на нашу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красавицу планету </a:t>
            </a:r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Землю.</a:t>
            </a:r>
            <a:endParaRPr lang="ru-RU" sz="1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Сколько </a:t>
            </a:r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много стран </a:t>
            </a:r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ней.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 вот в середине самая 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большая страна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это Россия, </a:t>
            </a:r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наша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вами страна.</a:t>
            </a:r>
          </a:p>
        </p:txBody>
      </p:sp>
    </p:spTree>
    <p:extLst>
      <p:ext uri="{BB962C8B-B14F-4D97-AF65-F5344CB8AC3E}">
        <p14:creationId xmlns:p14="http://schemas.microsoft.com/office/powerpoint/2010/main" val="318804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илья\Desktop\История Нового года\000-Маслениц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0"/>
            <a:ext cx="9289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Ходил Пётр 1 со своими помощниками из одной деревни в другую и видел что его народ трудиться , работает, но и отдыхать не забывает, праздники разные отмечает. Интересно стало Петру 1 какие же праздники отмечает его народ. 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57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илья\Desktop\История Нового года\1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04" y="1"/>
            <a:ext cx="91657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" y="-36885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Оказалось что люди давно заметили как сменяют друг друга времена года и праздновали смену времён года. А когда год заканчивался и начинался снова отмечали главный праздник –приход Нового года.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57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илья\Desktop\История Нового года\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96" y="9754"/>
            <a:ext cx="9137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Из всех праздников царя заинтересовал именно этот праздник Новый год. И стал Пётр 1 расспрашивать народ как они его празднуют. И рассказали люди ему вот что.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1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илья\Desktop\История Нового года\аним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" y="0"/>
            <a:ext cx="91586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9754"/>
            <a:ext cx="89795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Красиво и очень холодно было всем  зимой. Леса стояли покрытые снегом, сугробами, падал ледяной снег, мели метели.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1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илья\Desktop\История Нового года\аним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8640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Все мёрзли и люди и звери. А ещё люди очень боялись одного могущественного волшебника-хозяина зимы Мороза. 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1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кисуля\Desktop\Мороз происхождение\morok_u_slavyan_1_150924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910251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115616" y="-2122"/>
            <a:ext cx="8028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Говорили что он весь ледяной из снега, у него огромная снежная борода и волшебный ледяной посох.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Всё до чего дотронется Мороз своим посохом превращается в лёд, замерзает.</a:t>
            </a:r>
          </a:p>
          <a:p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А стоит только Морозу дунуть-как  сразу поднимется вьюга да метель.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34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илья\Desktop\История Нового года\Новая папка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42"/>
            <a:ext cx="9144000" cy="684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5142"/>
            <a:ext cx="8892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Говорили люди что с Морозом звери все дружат и он им помогает, а вот люди его боятся и к себе не зовут.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1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илья\Desktop\История Нового года\morozk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-793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 чтобы совсем Мороз людей не заморозил оставляли ему люди подношения, что-нибудь что ему может понравиться. Люди думали что если он увидит то что они ему дали, то не будет их сильно морозить. А Морозу обидно было что люди его к себе не зовут, бояться. Вот и не ходил дедушка Мороз к людям в гости. А морозить всё равно морозил потому что без мороза что за зима.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1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илья\Desktop\История Нового года\Peter_der-Grosse_1838-pic700-700x467-734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34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9133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Узнал это всё Пётр 1 и огорчился. Как то всё это неправильно. Не так нужно праздник справлять. И решил он съездить в другие страны и посмотреть, а как же там Новый год справляют.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1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илья\Desktop\История Нового года\flot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" y="0"/>
            <a:ext cx="91393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8964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Снарядил корабли, взял с собой людей верных и поплыли они в другие страны. Долго плыли и наконец то приплыли.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1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илья\Desktop\История Нового года\goroda-ross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23665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" y="0"/>
            <a:ext cx="92366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В нашей стране России очень много городов –посмотрите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на них, они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обозначены маленькими красными точками.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Точки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маленькие,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но на самом деле города очень большие.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57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илья\Desktop\История Нового года\18628_6619670bc358971e3feac9a3deed4ce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0288"/>
            <a:ext cx="9216594" cy="692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-70288"/>
            <a:ext cx="961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Посмотрел Пётр 1 как в других странах Новый год справляют и удивился: Везде ёлки стоят, а на них сверкают игрушки,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гирлянды, везде огни светятся, смех, веселье, люди в красивые костюмы, наряды одеты.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1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илья\Desktop\История Нового года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30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каждом доме ёлка нарядная стоит и все Санта Клауса ждут с подарками. Санта Клаус это брат нашего дедушки Мороза.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1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илья\Desktop\История Нового года\0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4088"/>
            <a:ext cx="9111881" cy="683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4088"/>
            <a:ext cx="8892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 Санта Клаус обязательно приходит к ним: дети ему  стихи рассказывают, взрослые угощают его чем-нибудь вкусным. 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 Санта Клаус радуется  и обязательно всех веселит и подарки всем  дарит.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1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илья\Desktop\История Нового года\p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26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" y="-13997"/>
            <a:ext cx="9162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Как понравилось Петру так праздник встречать, задумался он. А потом решил что и на Руси (так раньше наша страна Россия называлась) все должны также весело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праздиик</a:t>
            </a:r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встречать.</a:t>
            </a:r>
          </a:p>
        </p:txBody>
      </p:sp>
    </p:spTree>
    <p:extLst>
      <p:ext uri="{BB962C8B-B14F-4D97-AF65-F5344CB8AC3E}">
        <p14:creationId xmlns:p14="http://schemas.microsoft.com/office/powerpoint/2010/main" val="38091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илья\Desktop\История Нового года\flot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" y="0"/>
            <a:ext cx="91393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91393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Скорее поплыл Пётр 1 обратно.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44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илья\Desktop\История Нового года\5dab8658bc0b73c7c828947831a28cd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05" y="0"/>
            <a:ext cx="91657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24415" y="0"/>
            <a:ext cx="91684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Как только приплыл Пётр 1 обратно сразу же указ издал. Повелел он в своём указе всем правило соблюдать: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-    ёлку во всех  домах и во дворах ставить, наряжать её,</a:t>
            </a:r>
          </a:p>
          <a:p>
            <a:pPr marL="171450" indent="-171450">
              <a:buFontTx/>
              <a:buChar char="-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в костюмы наряжаться, веселиться</a:t>
            </a:r>
          </a:p>
          <a:p>
            <a:pPr marL="171450" indent="-171450">
              <a:buFontTx/>
              <a:buChar char="-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стол праздничный накрывать и деда Мороза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к себе в гости звать, радовать его: угощать,  </a:t>
            </a: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стихи ему рассказывать, хороводы вокруг</a:t>
            </a: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ёлки водить.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1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илья\Desktop\История Нового года\525045_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34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343" y="114748"/>
            <a:ext cx="91086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понеслись с этой вестью одни люди другим рассказывать. И скоро все уже про указ царя знали и стали его выполнять.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1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илья\Desktop\История Нового года\a609ad27fd1b562a299827aa95dbbce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74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8820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Побежали люди ёлки брать , да украшения делать, сладости покупать для праздничного стола, костюмы шить для праздника.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1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илья\Desktop\История Нового года\14168116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9819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9124" y="0"/>
            <a:ext cx="8820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 Пётр 1 смотрел как страна меняется и радовался что всем только лучше и веселее стало.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1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илья\Desktop\История Нового года\st14_2-660x3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-212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Люди теперь стали радостнее, в каждом дворе с удовольствием ёлочку ставили, наряжали её.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1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илья\Desktop\История Нового года\3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34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31312" y="22393"/>
            <a:ext cx="91753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Каждый город вот какой большой, стразу их всех не показать. В каждом городе много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каменных зданий,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мостов, дорог и много чего ещё.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57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илья\Desktop\История Нового года\novyj-god-na-rus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5" y="0"/>
            <a:ext cx="91209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025" y="0"/>
            <a:ext cx="93735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Несли ёлочку в дом и там ставили.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1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C:\Users\илья\Desktop\История Нового года\126957584_cc1910_28bc4fc648cf4074ad27cfc559f077b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большим удивлением и интересов наряжали её- для них это было так необычно, ново.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1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илья\Desktop\История Нового года\1564244901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21169" y="50140"/>
            <a:ext cx="8964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Накрывали стол богато, собирались всей семьёй, шутили, веселили друг друга и наконец то теперь перестали боятся дедушку Мороза и ждали с нетерпением его в гости. Всем очень хотелось посмотреть какой же он этот волшебный дедушка Мороз.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1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илья\Desktop\История Нового года\ngr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172"/>
            <a:ext cx="9277436" cy="693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8760" y="-42546"/>
            <a:ext cx="8964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Как красиво стало на улицах-празднично наряженные ёлки, дома, везде огоньки света и веселье.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1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илья\Desktop\История Нового года\аним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278" y="116632"/>
            <a:ext cx="9116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 где то костры горят и люди вокруг них хороводы водят.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80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илья\Desktop\История Нового года\9458535f536d5e3271b849f44ad95eb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3648"/>
            <a:ext cx="9144001" cy="683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" y="2229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Большие и весёлые хороводы получались.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57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илья\Desktop\История Нового года\Новая папка\zimnik-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78" y="0"/>
            <a:ext cx="91712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16632"/>
            <a:ext cx="8964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Увидел  всё это дедушка Мороз, очень удивился, а ещё очень обрадовался что люди веселее и добрее стали и его перестали бояться-давно он к людям в гости хотел попасть. 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80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илья\Desktop\История Нового года\Новая папка\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33801" y="2162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Позвал скорее дед Мороз к себе свою дочку Снегурочку и велел  помочь ему наколдовать людям подарков разных и сани волшебные.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80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илья\Desktop\История Нового года\Новая папка\zi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5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Как обрадовалась Снегурочка, принялась помогать Морозу волшебство творить. 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80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илья\Desktop\История Нового года\Новая папка\супер аним снегур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" y="0"/>
            <a:ext cx="91379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863" y="0"/>
            <a:ext cx="3413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Закружилось, завертелось волшебство….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80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илья\Desktop\История Нового года\Russkaya-derevnya.-Hudozhnik-YArtsev-480x3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70" y="0"/>
            <a:ext cx="91605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630" y="0"/>
            <a:ext cx="91353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Но давным-давно всё было совсем по другому. Не было ни каменных домов,  ни асфальтированных дорог, были только вот такие небольшие деревушки  из деревянных домов, да поля и леса вокруг.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57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илья\Desktop\История Нового года\Новая папка\bc8d4b1a-0b9f-4062-8df3-6c6512b80cc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85" y="0"/>
            <a:ext cx="91797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309320"/>
            <a:ext cx="903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Вот и сани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наколдовались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с красивыми сильными конями снежными, и подарки для всех. Сели Мороз и Снегурочка в сани и поехали к людям в гости. А ещё внуку с собой дедушка взял. Его Новым годом зовут.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80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кисуля\Desktop\Мороз происхождение\ДЕД-МОРОЗ-И-СНЕГУРОЧКА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452" y="-13087"/>
            <a:ext cx="9161451" cy="687108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116632"/>
            <a:ext cx="8820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Приехали к людям и давай всех веселить да радовать. И люди их веселили стихами, хороводами разными.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80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илья\Desktop\История Нового года\аним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" y="0"/>
            <a:ext cx="91393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93" y="0"/>
            <a:ext cx="89597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А потом люди пригласили за стол дедушку Мороза , Снегурочку и мальчика с именем Новый год. Угощали их на славу.</a:t>
            </a:r>
            <a:r>
              <a:rPr lang="ru-RU" sz="1200" dirty="0" smtClean="0"/>
              <a:t>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18680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илья\Desktop\История Нового года\аним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16632"/>
            <a:ext cx="903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А дед Мороз со Снегурочкой всем подарки подарили красивые долгожданные. И всем было хорошо и радостно и дедушке Морозу,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негурочке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, мальчику и людям: и взрослым и детям.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80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илья\Desktop\История Нового года\525045_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04" y="19836"/>
            <a:ext cx="9165704" cy="683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2221"/>
            <a:ext cx="8748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И к Петру 1 тоже пришли и дед Мороз и Снегурочка. Особый подарок ему подарили за то что всю страну научил весело и радостно Новый год отмечать. А какой подарок думайте сами. Это секрет.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80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илья\Desktop\История Нового года\gorodisch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24950" y="0"/>
            <a:ext cx="9168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Потом люди стали строить деревни побольше, чтобы жить было безопаснее и удобнее. А чтобы всем этим управлять нашли люди самого толкового человека и назвали его царём. Много царей с тех пор поменялось. 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7664" y="105273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757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илья\Desktop\История Нового года\3RZrt2P7JC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13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И вот спустя много времени царём стал человек которого называли Пётр 1. Посмотрел он как люди живут: деревни из дерева, легко горели, больших городов не было. И решил Пётр первый построить крепкий, надёжный  большой город из камня.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57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илья\Desktop\История Нового года\u_10577e75ebcca6d8c345f18cd5bc31dc_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40" y="0"/>
            <a:ext cx="92874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3640" y="0"/>
            <a:ext cx="92738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Созвал людей Пётр 1, объяснил им как строить. Трудились люди много лет и наконец то построили большой город и назвали его Санкт Петербург. 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57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илья\Desktop\История Нового года\19.05_peterbur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2335"/>
            <a:ext cx="9144000" cy="691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" y="-45568"/>
            <a:ext cx="91440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Вот какой крепкий, каменный город получился. Теперь Петру 1 можно было отдохнуть немного. Но отдыхать он не стал. 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Решил Пётр 1 вернуться в деревни и получше узнать как его народ живёт.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57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илья\Desktop\История Нового года\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84" y="0"/>
            <a:ext cx="91658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464" y="0"/>
            <a:ext cx="91300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Собрался и поехал, пошёл по деревням. А его помощники удивлялись-куда и зачем царь пошёл.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57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1219</Words>
  <Application>Microsoft Office PowerPoint</Application>
  <PresentationFormat>Экран (4:3)</PresentationFormat>
  <Paragraphs>62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илья</dc:creator>
  <cp:lastModifiedBy>илья</cp:lastModifiedBy>
  <cp:revision>35</cp:revision>
  <dcterms:created xsi:type="dcterms:W3CDTF">2019-04-07T08:49:51Z</dcterms:created>
  <dcterms:modified xsi:type="dcterms:W3CDTF">2019-12-15T19:19:06Z</dcterms:modified>
</cp:coreProperties>
</file>